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134803724" r:id="rId5"/>
    <p:sldId id="2134803737" r:id="rId6"/>
    <p:sldId id="2134803739" r:id="rId7"/>
    <p:sldId id="2134803738" r:id="rId8"/>
    <p:sldId id="2134803740" r:id="rId9"/>
    <p:sldId id="2134803727" r:id="rId10"/>
    <p:sldId id="2134803731" r:id="rId11"/>
    <p:sldId id="2134803729" r:id="rId12"/>
    <p:sldId id="2134803730" r:id="rId13"/>
    <p:sldId id="2134803733" r:id="rId14"/>
    <p:sldId id="2134803734" r:id="rId15"/>
    <p:sldId id="2134803735" r:id="rId16"/>
    <p:sldId id="2134803736" r:id="rId17"/>
    <p:sldId id="20761367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134803724"/>
            <p14:sldId id="2134803737"/>
            <p14:sldId id="2134803739"/>
            <p14:sldId id="2134803738"/>
            <p14:sldId id="2134803740"/>
            <p14:sldId id="2134803727"/>
            <p14:sldId id="2134803731"/>
            <p14:sldId id="2134803729"/>
            <p14:sldId id="2134803730"/>
            <p14:sldId id="2134803733"/>
            <p14:sldId id="2134803734"/>
            <p14:sldId id="2134803735"/>
            <p14:sldId id="2134803736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53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77777"/>
    <a:srgbClr val="F2F2F2"/>
    <a:srgbClr val="383D48"/>
    <a:srgbClr val="FFFFFF"/>
    <a:srgbClr val="E4E5E6"/>
    <a:srgbClr val="000000"/>
    <a:srgbClr val="415152"/>
    <a:srgbClr val="8566AC"/>
    <a:srgbClr val="22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1B9B3-E06B-4224-B763-83E9413C3DD8}" v="29" dt="2023-04-12T01:41:00.61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2" autoAdjust="0"/>
    <p:restoredTop sz="80307" autoAdjust="0"/>
  </p:normalViewPr>
  <p:slideViewPr>
    <p:cSldViewPr snapToGrid="0">
      <p:cViewPr varScale="1">
        <p:scale>
          <a:sx n="91" d="100"/>
          <a:sy n="91" d="100"/>
        </p:scale>
        <p:origin x="1758" y="90"/>
      </p:cViewPr>
      <p:guideLst>
        <p:guide pos="6144"/>
        <p:guide orient="horz" pos="3657"/>
        <p:guide orient="horz" pos="1104"/>
        <p:guide orient="horz" pos="1389"/>
        <p:guide orient="horz" pos="2614"/>
        <p:guide orient="horz" pos="288"/>
        <p:guide orient="horz" pos="981"/>
        <p:guide orient="horz" pos="3960"/>
        <p:guide orient="horz" pos="1253"/>
        <p:guide orient="horz" pos="640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 Liu" userId="c4dd85b7-3634-4bda-801b-46e8dbbd0b49" providerId="ADAL" clId="{0051B9B3-E06B-4224-B763-83E9413C3DD8}"/>
    <pc:docChg chg="undo custSel addSld delSld modSld sldOrd modSection">
      <pc:chgData name="Gang Liu" userId="c4dd85b7-3634-4bda-801b-46e8dbbd0b49" providerId="ADAL" clId="{0051B9B3-E06B-4224-B763-83E9413C3DD8}" dt="2023-04-13T01:24:49.983" v="381" actId="1076"/>
      <pc:docMkLst>
        <pc:docMk/>
      </pc:docMkLst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2907421" sldId="406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4048318185" sldId="2076136852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753553625" sldId="2076136857"/>
        </pc:sldMkLst>
      </pc:sldChg>
      <pc:sldChg chg="modSp mod">
        <pc:chgData name="Gang Liu" userId="c4dd85b7-3634-4bda-801b-46e8dbbd0b49" providerId="ADAL" clId="{0051B9B3-E06B-4224-B763-83E9413C3DD8}" dt="2023-04-11T07:56:50.543" v="37" actId="20577"/>
        <pc:sldMkLst>
          <pc:docMk/>
          <pc:sldMk cId="4187182599" sldId="2134803724"/>
        </pc:sldMkLst>
        <pc:spChg chg="mod">
          <ac:chgData name="Gang Liu" userId="c4dd85b7-3634-4bda-801b-46e8dbbd0b49" providerId="ADAL" clId="{0051B9B3-E06B-4224-B763-83E9413C3DD8}" dt="2023-04-11T07:56:50.543" v="37" actId="20577"/>
          <ac:spMkLst>
            <pc:docMk/>
            <pc:sldMk cId="4187182599" sldId="2134803724"/>
            <ac:spMk id="2" creationId="{86EC10B4-39B3-274E-9BA1-3B3B92A8FC7A}"/>
          </ac:spMkLst>
        </pc:spChg>
        <pc:spChg chg="mod">
          <ac:chgData name="Gang Liu" userId="c4dd85b7-3634-4bda-801b-46e8dbbd0b49" providerId="ADAL" clId="{0051B9B3-E06B-4224-B763-83E9413C3DD8}" dt="2023-04-11T07:56:30.515" v="0" actId="20577"/>
          <ac:spMkLst>
            <pc:docMk/>
            <pc:sldMk cId="4187182599" sldId="2134803724"/>
            <ac:spMk id="4" creationId="{C93F187E-D736-E04E-8E39-30FF745C1A46}"/>
          </ac:spMkLst>
        </pc:spChg>
      </pc:sldChg>
      <pc:sldChg chg="del">
        <pc:chgData name="Gang Liu" userId="c4dd85b7-3634-4bda-801b-46e8dbbd0b49" providerId="ADAL" clId="{0051B9B3-E06B-4224-B763-83E9413C3DD8}" dt="2023-04-11T07:57:00.914" v="38" actId="2696"/>
        <pc:sldMkLst>
          <pc:docMk/>
          <pc:sldMk cId="1449918562" sldId="2134803726"/>
        </pc:sldMkLst>
      </pc:sldChg>
      <pc:sldChg chg="addSp delSp modSp mod delAnim modAnim">
        <pc:chgData name="Gang Liu" userId="c4dd85b7-3634-4bda-801b-46e8dbbd0b49" providerId="ADAL" clId="{0051B9B3-E06B-4224-B763-83E9413C3DD8}" dt="2023-04-12T01:41:31.369" v="357" actId="1076"/>
        <pc:sldMkLst>
          <pc:docMk/>
          <pc:sldMk cId="1258793644" sldId="2134803727"/>
        </pc:sldMkLst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2" creationId="{34D07638-DC92-8449-8E3F-364AB43649AB}"/>
          </ac:spMkLst>
        </pc:spChg>
        <pc:spChg chg="add del mod">
          <ac:chgData name="Gang Liu" userId="c4dd85b7-3634-4bda-801b-46e8dbbd0b49" providerId="ADAL" clId="{0051B9B3-E06B-4224-B763-83E9413C3DD8}" dt="2023-04-12T01:41:11.042" v="349"/>
          <ac:spMkLst>
            <pc:docMk/>
            <pc:sldMk cId="1258793644" sldId="2134803727"/>
            <ac:spMk id="2" creationId="{489772DB-B20A-1A0C-80B2-BD9E909B7B12}"/>
          </ac:spMkLst>
        </pc:spChg>
        <pc:spChg chg="add mod">
          <ac:chgData name="Gang Liu" userId="c4dd85b7-3634-4bda-801b-46e8dbbd0b49" providerId="ADAL" clId="{0051B9B3-E06B-4224-B763-83E9413C3DD8}" dt="2023-04-12T01:41:31.369" v="357" actId="1076"/>
          <ac:spMkLst>
            <pc:docMk/>
            <pc:sldMk cId="1258793644" sldId="2134803727"/>
            <ac:spMk id="4" creationId="{5EB5C3C1-C881-BD3F-CC2E-125206C14B79}"/>
          </ac:spMkLst>
        </pc:spChg>
        <pc:spChg chg="add del mod">
          <ac:chgData name="Gang Liu" userId="c4dd85b7-3634-4bda-801b-46e8dbbd0b49" providerId="ADAL" clId="{0051B9B3-E06B-4224-B763-83E9413C3DD8}" dt="2023-04-11T07:57:17.794" v="41" actId="478"/>
          <ac:spMkLst>
            <pc:docMk/>
            <pc:sldMk cId="1258793644" sldId="2134803727"/>
            <ac:spMk id="4" creationId="{6F63D71C-2BAD-38E9-3596-FEFC56D3397A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2" creationId="{15297375-B9FB-C94F-9ACC-4093D7EE344E}"/>
          </ac:spMkLst>
        </pc:spChg>
        <pc:spChg chg="del">
          <ac:chgData name="Gang Liu" userId="c4dd85b7-3634-4bda-801b-46e8dbbd0b49" providerId="ADAL" clId="{0051B9B3-E06B-4224-B763-83E9413C3DD8}" dt="2023-04-11T07:57:12.751" v="40" actId="478"/>
          <ac:spMkLst>
            <pc:docMk/>
            <pc:sldMk cId="1258793644" sldId="2134803727"/>
            <ac:spMk id="94" creationId="{EA208416-8B65-504F-93D3-FDA51E0526E2}"/>
          </ac:spMkLst>
        </pc:s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5" creationId="{DAF66BB7-3FB7-144A-85DD-8AB7AA7DB8FA}"/>
          </ac:grpSpMkLst>
        </pc:grpChg>
        <pc:grpChg chg="del">
          <ac:chgData name="Gang Liu" userId="c4dd85b7-3634-4bda-801b-46e8dbbd0b49" providerId="ADAL" clId="{0051B9B3-E06B-4224-B763-83E9413C3DD8}" dt="2023-04-11T07:57:12.751" v="40" actId="478"/>
          <ac:grpSpMkLst>
            <pc:docMk/>
            <pc:sldMk cId="1258793644" sldId="2134803727"/>
            <ac:grpSpMk id="96" creationId="{81EB8849-5D31-DD47-B7D6-0C5253CC1A3E}"/>
          </ac:grpSpMkLst>
        </pc:grpChg>
        <pc:picChg chg="add mod">
          <ac:chgData name="Gang Liu" userId="c4dd85b7-3634-4bda-801b-46e8dbbd0b49" providerId="ADAL" clId="{0051B9B3-E06B-4224-B763-83E9413C3DD8}" dt="2023-04-12T01:40:54.704" v="336" actId="1076"/>
          <ac:picMkLst>
            <pc:docMk/>
            <pc:sldMk cId="1258793644" sldId="2134803727"/>
            <ac:picMk id="5" creationId="{1167B109-2986-981D-DC12-6A5F8C7FB591}"/>
          </ac:picMkLst>
        </pc:picChg>
        <pc:picChg chg="add mod">
          <ac:chgData name="Gang Liu" userId="c4dd85b7-3634-4bda-801b-46e8dbbd0b49" providerId="ADAL" clId="{0051B9B3-E06B-4224-B763-83E9413C3DD8}" dt="2023-04-12T01:40:56.782" v="337" actId="1076"/>
          <ac:picMkLst>
            <pc:docMk/>
            <pc:sldMk cId="1258793644" sldId="2134803727"/>
            <ac:picMk id="6" creationId="{12E7B162-A67A-4918-AC89-840D1EEDD1CF}"/>
          </ac:picMkLst>
        </pc:picChg>
        <pc:picChg chg="del">
          <ac:chgData name="Gang Liu" userId="c4dd85b7-3634-4bda-801b-46e8dbbd0b49" providerId="ADAL" clId="{0051B9B3-E06B-4224-B763-83E9413C3DD8}" dt="2023-04-11T07:57:12.751" v="40" actId="478"/>
          <ac:picMkLst>
            <pc:docMk/>
            <pc:sldMk cId="1258793644" sldId="2134803727"/>
            <ac:picMk id="91" creationId="{5772EAD8-588E-0F4D-B89A-6F924484E824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096912885" sldId="2134803728"/>
        </pc:sldMkLst>
      </pc:sldChg>
      <pc:sldChg chg="addSp delSp modSp new del mod">
        <pc:chgData name="Gang Liu" userId="c4dd85b7-3634-4bda-801b-46e8dbbd0b49" providerId="ADAL" clId="{0051B9B3-E06B-4224-B763-83E9413C3DD8}" dt="2023-04-12T01:42:21.713" v="362" actId="2696"/>
        <pc:sldMkLst>
          <pc:docMk/>
          <pc:sldMk cId="2604146913" sldId="2134803728"/>
        </pc:sldMkLst>
        <pc:spChg chg="del">
          <ac:chgData name="Gang Liu" userId="c4dd85b7-3634-4bda-801b-46e8dbbd0b49" providerId="ADAL" clId="{0051B9B3-E06B-4224-B763-83E9413C3DD8}" dt="2023-04-11T07:57:24.417" v="43" actId="478"/>
          <ac:spMkLst>
            <pc:docMk/>
            <pc:sldMk cId="2604146913" sldId="2134803728"/>
            <ac:spMk id="2" creationId="{C3C64474-11E9-A000-B400-BDAFD529F52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3" creationId="{60E89801-6842-D672-E6EA-82396042D0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4" creationId="{727DDFEC-8E50-7B3B-B0BA-E924A42B4443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5" creationId="{0094DBE9-F5A2-A561-3488-ACE46CE07296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6" creationId="{66961103-8AD6-CCFD-96C8-924FFEF1AE5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7" creationId="{1B8122F0-75DA-8DC2-349D-49338F6081D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8" creationId="{3464152E-80AC-053D-8521-083D8296F727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9" creationId="{736DB94F-C885-20BC-D0DD-CC341A82C3A0}"/>
          </ac:spMkLst>
        </pc:spChg>
        <pc:spChg chg="add del mod">
          <ac:chgData name="Gang Liu" userId="c4dd85b7-3634-4bda-801b-46e8dbbd0b49" providerId="ADAL" clId="{0051B9B3-E06B-4224-B763-83E9413C3DD8}" dt="2023-04-11T07:58:01.485" v="58"/>
          <ac:spMkLst>
            <pc:docMk/>
            <pc:sldMk cId="2604146913" sldId="2134803728"/>
            <ac:spMk id="10" creationId="{B6C2DF75-0D93-1E82-96A0-F35815012CE6}"/>
          </ac:spMkLst>
        </pc:spChg>
        <pc:spChg chg="add mod">
          <ac:chgData name="Gang Liu" userId="c4dd85b7-3634-4bda-801b-46e8dbbd0b49" providerId="ADAL" clId="{0051B9B3-E06B-4224-B763-83E9413C3DD8}" dt="2023-04-11T07:58:17.920" v="61" actId="1076"/>
          <ac:spMkLst>
            <pc:docMk/>
            <pc:sldMk cId="2604146913" sldId="2134803728"/>
            <ac:spMk id="12" creationId="{98191D81-0CA0-2369-6402-AC462A046819}"/>
          </ac:spMkLst>
        </pc:spChg>
        <pc:picChg chg="add del mod">
          <ac:chgData name="Gang Liu" userId="c4dd85b7-3634-4bda-801b-46e8dbbd0b49" providerId="ADAL" clId="{0051B9B3-E06B-4224-B763-83E9413C3DD8}" dt="2023-04-11T07:58:01.485" v="58"/>
          <ac:picMkLst>
            <pc:docMk/>
            <pc:sldMk cId="2604146913" sldId="2134803728"/>
            <ac:picMk id="11" creationId="{3ADC1752-0000-A150-91AB-1815EF3743E9}"/>
          </ac:picMkLst>
        </pc:picChg>
        <pc:picChg chg="add mod">
          <ac:chgData name="Gang Liu" userId="c4dd85b7-3634-4bda-801b-46e8dbbd0b49" providerId="ADAL" clId="{0051B9B3-E06B-4224-B763-83E9413C3DD8}" dt="2023-04-11T07:58:15.285" v="60" actId="1076"/>
          <ac:picMkLst>
            <pc:docMk/>
            <pc:sldMk cId="2604146913" sldId="2134803728"/>
            <ac:picMk id="13" creationId="{9D1E5023-DB3E-65F5-55DC-6DDB888D53A8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18709641" sldId="2134803729"/>
        </pc:sldMkLst>
      </pc:sldChg>
      <pc:sldChg chg="addSp modSp add">
        <pc:chgData name="Gang Liu" userId="c4dd85b7-3634-4bda-801b-46e8dbbd0b49" providerId="ADAL" clId="{0051B9B3-E06B-4224-B763-83E9413C3DD8}" dt="2023-04-11T07:58:29.184" v="62"/>
        <pc:sldMkLst>
          <pc:docMk/>
          <pc:sldMk cId="2754854574" sldId="2134803729"/>
        </pc:sldMkLst>
        <pc:picChg chg="add mod">
          <ac:chgData name="Gang Liu" userId="c4dd85b7-3634-4bda-801b-46e8dbbd0b49" providerId="ADAL" clId="{0051B9B3-E06B-4224-B763-83E9413C3DD8}" dt="2023-04-11T07:58:29.184" v="62"/>
          <ac:picMkLst>
            <pc:docMk/>
            <pc:sldMk cId="2754854574" sldId="2134803729"/>
            <ac:picMk id="2" creationId="{8FFCE338-AC97-D87E-274F-2B31DA70091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387739660" sldId="2134803730"/>
        </pc:sldMkLst>
      </pc:sldChg>
      <pc:sldChg chg="addSp modSp add mod">
        <pc:chgData name="Gang Liu" userId="c4dd85b7-3634-4bda-801b-46e8dbbd0b49" providerId="ADAL" clId="{0051B9B3-E06B-4224-B763-83E9413C3DD8}" dt="2023-04-11T07:58:47.370" v="67" actId="1076"/>
        <pc:sldMkLst>
          <pc:docMk/>
          <pc:sldMk cId="3898714794" sldId="2134803730"/>
        </pc:sldMkLst>
        <pc:picChg chg="add mod">
          <ac:chgData name="Gang Liu" userId="c4dd85b7-3634-4bda-801b-46e8dbbd0b49" providerId="ADAL" clId="{0051B9B3-E06B-4224-B763-83E9413C3DD8}" dt="2023-04-11T07:58:47.370" v="67" actId="1076"/>
          <ac:picMkLst>
            <pc:docMk/>
            <pc:sldMk cId="3898714794" sldId="2134803730"/>
            <ac:picMk id="2" creationId="{D38D39F2-3C1B-96DE-3241-A48D5518644E}"/>
          </ac:picMkLst>
        </pc:picChg>
      </pc:sldChg>
      <pc:sldChg chg="addSp modSp add mod ord">
        <pc:chgData name="Gang Liu" userId="c4dd85b7-3634-4bda-801b-46e8dbbd0b49" providerId="ADAL" clId="{0051B9B3-E06B-4224-B763-83E9413C3DD8}" dt="2023-04-12T01:42:04.393" v="361"/>
        <pc:sldMkLst>
          <pc:docMk/>
          <pc:sldMk cId="945321534" sldId="2134803731"/>
        </pc:sldMkLst>
        <pc:picChg chg="add mod">
          <ac:chgData name="Gang Liu" userId="c4dd85b7-3634-4bda-801b-46e8dbbd0b49" providerId="ADAL" clId="{0051B9B3-E06B-4224-B763-83E9413C3DD8}" dt="2023-04-11T07:59:03.485" v="69" actId="1076"/>
          <ac:picMkLst>
            <pc:docMk/>
            <pc:sldMk cId="945321534" sldId="2134803731"/>
            <ac:picMk id="2" creationId="{745F100C-91EA-0B11-DFF7-2C24C1A97E70}"/>
          </ac:picMkLst>
        </pc:picChg>
        <pc:picChg chg="add mod">
          <ac:chgData name="Gang Liu" userId="c4dd85b7-3634-4bda-801b-46e8dbbd0b49" providerId="ADAL" clId="{0051B9B3-E06B-4224-B763-83E9413C3DD8}" dt="2023-04-11T07:59:06.611" v="70" actId="1076"/>
          <ac:picMkLst>
            <pc:docMk/>
            <pc:sldMk cId="945321534" sldId="2134803731"/>
            <ac:picMk id="3" creationId="{843EFA75-037E-D025-9BA3-8FF50EC44DF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648079293" sldId="2134803731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1243186034" sldId="2134803732"/>
        </pc:sldMkLst>
      </pc:sldChg>
      <pc:sldChg chg="addSp delSp modSp add del mod delAnim modAnim">
        <pc:chgData name="Gang Liu" userId="c4dd85b7-3634-4bda-801b-46e8dbbd0b49" providerId="ADAL" clId="{0051B9B3-E06B-4224-B763-83E9413C3DD8}" dt="2023-04-12T01:45:28.159" v="364" actId="2696"/>
        <pc:sldMkLst>
          <pc:docMk/>
          <pc:sldMk cId="3103434555" sldId="2134803732"/>
        </pc:sldMkLst>
        <pc:picChg chg="add del mod">
          <ac:chgData name="Gang Liu" userId="c4dd85b7-3634-4bda-801b-46e8dbbd0b49" providerId="ADAL" clId="{0051B9B3-E06B-4224-B763-83E9413C3DD8}" dt="2023-04-12T01:43:24.665" v="363" actId="478"/>
          <ac:picMkLst>
            <pc:docMk/>
            <pc:sldMk cId="3103434555" sldId="2134803732"/>
            <ac:picMk id="2" creationId="{0E06E470-7FE6-A26B-FEC2-FC37E26C773A}"/>
          </ac:picMkLst>
        </pc:picChg>
      </pc:sldChg>
      <pc:sldChg chg="addSp modSp add mod modAnim modNotesTx">
        <pc:chgData name="Gang Liu" userId="c4dd85b7-3634-4bda-801b-46e8dbbd0b49" providerId="ADAL" clId="{0051B9B3-E06B-4224-B763-83E9413C3DD8}" dt="2023-04-12T01:45:43.076" v="377" actId="20577"/>
        <pc:sldMkLst>
          <pc:docMk/>
          <pc:sldMk cId="1163184498" sldId="2134803733"/>
        </pc:sldMkLst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2" creationId="{419E51C7-AAB2-01F2-E31A-CCAF55E76248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3" creationId="{0E6FA584-AB5C-5717-0CAA-4C473EC80392}"/>
          </ac:picMkLst>
        </pc:picChg>
        <pc:picChg chg="add mod">
          <ac:chgData name="Gang Liu" userId="c4dd85b7-3634-4bda-801b-46e8dbbd0b49" providerId="ADAL" clId="{0051B9B3-E06B-4224-B763-83E9413C3DD8}" dt="2023-04-11T07:59:43.809" v="74"/>
          <ac:picMkLst>
            <pc:docMk/>
            <pc:sldMk cId="1163184498" sldId="2134803733"/>
            <ac:picMk id="4" creationId="{6E907BF1-7560-3B11-AFC6-D4B7D289F7DA}"/>
          </ac:picMkLst>
        </pc:picChg>
        <pc:picChg chg="add mod">
          <ac:chgData name="Gang Liu" userId="c4dd85b7-3634-4bda-801b-46e8dbbd0b49" providerId="ADAL" clId="{0051B9B3-E06B-4224-B763-83E9413C3DD8}" dt="2023-04-12T01:45:37.853" v="366" actId="1076"/>
          <ac:picMkLst>
            <pc:docMk/>
            <pc:sldMk cId="1163184498" sldId="2134803733"/>
            <ac:picMk id="5" creationId="{AFF45DFC-3675-4234-2607-4CA30AE8C3D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312529868" sldId="2134803733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22008552" sldId="2134803734"/>
        </pc:sldMkLst>
      </pc:sldChg>
      <pc:sldChg chg="addSp modSp add modAnim">
        <pc:chgData name="Gang Liu" userId="c4dd85b7-3634-4bda-801b-46e8dbbd0b49" providerId="ADAL" clId="{0051B9B3-E06B-4224-B763-83E9413C3DD8}" dt="2023-04-11T07:59:50.257" v="75"/>
        <pc:sldMkLst>
          <pc:docMk/>
          <pc:sldMk cId="2380972040" sldId="2134803734"/>
        </pc:sldMkLst>
        <pc:spChg chg="add mod">
          <ac:chgData name="Gang Liu" userId="c4dd85b7-3634-4bda-801b-46e8dbbd0b49" providerId="ADAL" clId="{0051B9B3-E06B-4224-B763-83E9413C3DD8}" dt="2023-04-11T07:59:50.257" v="75"/>
          <ac:spMkLst>
            <pc:docMk/>
            <pc:sldMk cId="2380972040" sldId="2134803734"/>
            <ac:spMk id="2" creationId="{FBE60F1C-0B98-7ECA-497E-8D75F35BF5D2}"/>
          </ac:spMkLst>
        </pc:sp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5" creationId="{52D15F60-4CE2-1C75-D9D2-2515DC8D0018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6" creationId="{C547CDAE-7C49-7C8C-3CEF-A38FF4970C9D}"/>
          </ac:picMkLst>
        </pc:picChg>
        <pc:picChg chg="add mod">
          <ac:chgData name="Gang Liu" userId="c4dd85b7-3634-4bda-801b-46e8dbbd0b49" providerId="ADAL" clId="{0051B9B3-E06B-4224-B763-83E9413C3DD8}" dt="2023-04-11T07:59:50.257" v="75"/>
          <ac:picMkLst>
            <pc:docMk/>
            <pc:sldMk cId="2380972040" sldId="2134803734"/>
            <ac:picMk id="7" creationId="{FDC75A2C-3DB7-0F11-6D43-E3FB01CB363F}"/>
          </ac:picMkLst>
        </pc:pic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3" creationId="{8405416F-BE67-0B0A-8771-B3EEC96BE2F2}"/>
          </ac:cxnSpMkLst>
        </pc:cxnChg>
        <pc:cxnChg chg="add mod">
          <ac:chgData name="Gang Liu" userId="c4dd85b7-3634-4bda-801b-46e8dbbd0b49" providerId="ADAL" clId="{0051B9B3-E06B-4224-B763-83E9413C3DD8}" dt="2023-04-11T07:59:50.257" v="75"/>
          <ac:cxnSpMkLst>
            <pc:docMk/>
            <pc:sldMk cId="2380972040" sldId="2134803734"/>
            <ac:cxnSpMk id="4" creationId="{CEE33D3C-239E-B621-9B36-607E7C7D66A6}"/>
          </ac:cxnSpMkLst>
        </pc:cxn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816292091" sldId="2134803735"/>
        </pc:sldMkLst>
      </pc:sldChg>
      <pc:sldChg chg="addSp modSp add modAnim">
        <pc:chgData name="Gang Liu" userId="c4dd85b7-3634-4bda-801b-46e8dbbd0b49" providerId="ADAL" clId="{0051B9B3-E06B-4224-B763-83E9413C3DD8}" dt="2023-04-11T07:59:56.521" v="76"/>
        <pc:sldMkLst>
          <pc:docMk/>
          <pc:sldMk cId="1025328301" sldId="2134803735"/>
        </pc:sldMkLst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2" creationId="{9F3DE731-EC53-FE95-0875-E7ECAA26E3BE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3" creationId="{82AD525B-0EA3-AE65-0B2B-6D3030775AE9}"/>
          </ac:picMkLst>
        </pc:picChg>
        <pc:picChg chg="add mod">
          <ac:chgData name="Gang Liu" userId="c4dd85b7-3634-4bda-801b-46e8dbbd0b49" providerId="ADAL" clId="{0051B9B3-E06B-4224-B763-83E9413C3DD8}" dt="2023-04-11T07:59:56.521" v="76"/>
          <ac:picMkLst>
            <pc:docMk/>
            <pc:sldMk cId="1025328301" sldId="2134803735"/>
            <ac:picMk id="4" creationId="{F709E435-0541-E8EA-8427-6F3D83C6E2F0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546836257" sldId="2134803736"/>
        </pc:sldMkLst>
      </pc:sldChg>
      <pc:sldChg chg="addSp delSp modSp new mod">
        <pc:chgData name="Gang Liu" userId="c4dd85b7-3634-4bda-801b-46e8dbbd0b49" providerId="ADAL" clId="{0051B9B3-E06B-4224-B763-83E9413C3DD8}" dt="2023-04-11T08:00:39.136" v="110" actId="14100"/>
        <pc:sldMkLst>
          <pc:docMk/>
          <pc:sldMk cId="4072607096" sldId="2134803736"/>
        </pc:sldMkLst>
        <pc:spChg chg="del">
          <ac:chgData name="Gang Liu" userId="c4dd85b7-3634-4bda-801b-46e8dbbd0b49" providerId="ADAL" clId="{0051B9B3-E06B-4224-B763-83E9413C3DD8}" dt="2023-04-11T08:00:02.743" v="78" actId="478"/>
          <ac:spMkLst>
            <pc:docMk/>
            <pc:sldMk cId="4072607096" sldId="2134803736"/>
            <ac:spMk id="2" creationId="{D5259FF0-7959-77CA-27C1-07BA19C5F8AC}"/>
          </ac:spMkLst>
        </pc:spChg>
        <pc:spChg chg="add mod">
          <ac:chgData name="Gang Liu" userId="c4dd85b7-3634-4bda-801b-46e8dbbd0b49" providerId="ADAL" clId="{0051B9B3-E06B-4224-B763-83E9413C3DD8}" dt="2023-04-11T08:00:39.136" v="110" actId="14100"/>
          <ac:spMkLst>
            <pc:docMk/>
            <pc:sldMk cId="4072607096" sldId="2134803736"/>
            <ac:spMk id="4" creationId="{DCB142C5-F28A-E50F-3B11-D77D1B72935B}"/>
          </ac:spMkLst>
        </pc:spChg>
        <pc:graphicFrameChg chg="add mod modGraphic">
          <ac:chgData name="Gang Liu" userId="c4dd85b7-3634-4bda-801b-46e8dbbd0b49" providerId="ADAL" clId="{0051B9B3-E06B-4224-B763-83E9413C3DD8}" dt="2023-04-11T08:00:17.457" v="81" actId="1076"/>
          <ac:graphicFrameMkLst>
            <pc:docMk/>
            <pc:sldMk cId="4072607096" sldId="2134803736"/>
            <ac:graphicFrameMk id="3" creationId="{AA24BFCA-6540-DD0C-8C32-DB0ED37171DC}"/>
          </ac:graphicFrameMkLst>
        </pc:graphicFrameChg>
      </pc:sldChg>
      <pc:sldChg chg="new del">
        <pc:chgData name="Gang Liu" userId="c4dd85b7-3634-4bda-801b-46e8dbbd0b49" providerId="ADAL" clId="{0051B9B3-E06B-4224-B763-83E9413C3DD8}" dt="2023-04-12T01:34:52.070" v="112" actId="680"/>
        <pc:sldMkLst>
          <pc:docMk/>
          <pc:sldMk cId="240280636" sldId="2134803737"/>
        </pc:sldMkLst>
      </pc:sldChg>
      <pc:sldChg chg="addSp delSp modSp new mod ord">
        <pc:chgData name="Gang Liu" userId="c4dd85b7-3634-4bda-801b-46e8dbbd0b49" providerId="ADAL" clId="{0051B9B3-E06B-4224-B763-83E9413C3DD8}" dt="2023-04-12T01:35:38.032" v="175" actId="1076"/>
        <pc:sldMkLst>
          <pc:docMk/>
          <pc:sldMk cId="862422519" sldId="2134803737"/>
        </pc:sldMkLst>
        <pc:spChg chg="del">
          <ac:chgData name="Gang Liu" userId="c4dd85b7-3634-4bda-801b-46e8dbbd0b49" providerId="ADAL" clId="{0051B9B3-E06B-4224-B763-83E9413C3DD8}" dt="2023-04-12T01:34:57.945" v="116" actId="478"/>
          <ac:spMkLst>
            <pc:docMk/>
            <pc:sldMk cId="862422519" sldId="2134803737"/>
            <ac:spMk id="2" creationId="{FF6AB700-8F41-BA89-F4F9-D90345640609}"/>
          </ac:spMkLst>
        </pc:spChg>
        <pc:spChg chg="add mod">
          <ac:chgData name="Gang Liu" userId="c4dd85b7-3634-4bda-801b-46e8dbbd0b49" providerId="ADAL" clId="{0051B9B3-E06B-4224-B763-83E9413C3DD8}" dt="2023-04-12T01:35:38.032" v="175" actId="1076"/>
          <ac:spMkLst>
            <pc:docMk/>
            <pc:sldMk cId="862422519" sldId="2134803737"/>
            <ac:spMk id="5" creationId="{09FF203C-9834-C262-6277-6712128FBDE6}"/>
          </ac:spMkLst>
        </pc:spChg>
        <pc:picChg chg="add mod">
          <ac:chgData name="Gang Liu" userId="c4dd85b7-3634-4bda-801b-46e8dbbd0b49" providerId="ADAL" clId="{0051B9B3-E06B-4224-B763-83E9413C3DD8}" dt="2023-04-12T01:35:05.799" v="120" actId="1076"/>
          <ac:picMkLst>
            <pc:docMk/>
            <pc:sldMk cId="862422519" sldId="2134803737"/>
            <ac:picMk id="4" creationId="{71057E63-8F4C-B778-3497-D6A343F2D25C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2466402297" sldId="2134803737"/>
        </pc:sldMkLst>
      </pc:sldChg>
      <pc:sldChg chg="addSp delSp new mod">
        <pc:chgData name="Gang Liu" userId="c4dd85b7-3634-4bda-801b-46e8dbbd0b49" providerId="ADAL" clId="{0051B9B3-E06B-4224-B763-83E9413C3DD8}" dt="2023-04-12T01:38:54.297" v="178" actId="478"/>
        <pc:sldMkLst>
          <pc:docMk/>
          <pc:sldMk cId="4016258411" sldId="2134803738"/>
        </pc:sldMkLst>
        <pc:spChg chg="del">
          <ac:chgData name="Gang Liu" userId="c4dd85b7-3634-4bda-801b-46e8dbbd0b49" providerId="ADAL" clId="{0051B9B3-E06B-4224-B763-83E9413C3DD8}" dt="2023-04-12T01:38:54.297" v="178" actId="478"/>
          <ac:spMkLst>
            <pc:docMk/>
            <pc:sldMk cId="4016258411" sldId="2134803738"/>
            <ac:spMk id="2" creationId="{AB3AAEDA-F1C4-8D92-C4CD-E1E41D0F6251}"/>
          </ac:spMkLst>
        </pc:spChg>
        <pc:picChg chg="add">
          <ac:chgData name="Gang Liu" userId="c4dd85b7-3634-4bda-801b-46e8dbbd0b49" providerId="ADAL" clId="{0051B9B3-E06B-4224-B763-83E9413C3DD8}" dt="2023-04-12T01:38:51.869" v="177" actId="22"/>
          <ac:picMkLst>
            <pc:docMk/>
            <pc:sldMk cId="4016258411" sldId="2134803738"/>
            <ac:picMk id="4" creationId="{D1C9B911-CF2B-ED71-6FD7-100B5832C179}"/>
          </ac:picMkLst>
        </pc:picChg>
      </pc:sldChg>
      <pc:sldChg chg="addSp delSp modSp new mod modNotesTx">
        <pc:chgData name="Gang Liu" userId="c4dd85b7-3634-4bda-801b-46e8dbbd0b49" providerId="ADAL" clId="{0051B9B3-E06B-4224-B763-83E9413C3DD8}" dt="2023-04-12T01:40:25.812" v="325" actId="20577"/>
        <pc:sldMkLst>
          <pc:docMk/>
          <pc:sldMk cId="1325679114" sldId="2134803739"/>
        </pc:sldMkLst>
        <pc:spChg chg="del mod">
          <ac:chgData name="Gang Liu" userId="c4dd85b7-3634-4bda-801b-46e8dbbd0b49" providerId="ADAL" clId="{0051B9B3-E06B-4224-B763-83E9413C3DD8}" dt="2023-04-12T01:39:33.698" v="181" actId="478"/>
          <ac:spMkLst>
            <pc:docMk/>
            <pc:sldMk cId="1325679114" sldId="2134803739"/>
            <ac:spMk id="2" creationId="{FAB60609-6BED-EF90-C365-B1955C904E4B}"/>
          </ac:spMkLst>
        </pc:spChg>
        <pc:spChg chg="add mod">
          <ac:chgData name="Gang Liu" userId="c4dd85b7-3634-4bda-801b-46e8dbbd0b49" providerId="ADAL" clId="{0051B9B3-E06B-4224-B763-83E9413C3DD8}" dt="2023-04-12T01:39:54.418" v="202" actId="1076"/>
          <ac:spMkLst>
            <pc:docMk/>
            <pc:sldMk cId="1325679114" sldId="2134803739"/>
            <ac:spMk id="5" creationId="{0DA27566-BD3C-497F-C72E-807050736A9A}"/>
          </ac:spMkLst>
        </pc:spChg>
        <pc:picChg chg="add mod">
          <ac:chgData name="Gang Liu" userId="c4dd85b7-3634-4bda-801b-46e8dbbd0b49" providerId="ADAL" clId="{0051B9B3-E06B-4224-B763-83E9413C3DD8}" dt="2023-04-12T01:39:39.126" v="183" actId="1076"/>
          <ac:picMkLst>
            <pc:docMk/>
            <pc:sldMk cId="1325679114" sldId="2134803739"/>
            <ac:picMk id="4" creationId="{3D10C405-E836-F9A0-AFE7-04054BDDA64B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966478722" sldId="2134803739"/>
        </pc:sldMkLst>
      </pc:sldChg>
      <pc:sldChg chg="addSp delSp modSp new mod">
        <pc:chgData name="Gang Liu" userId="c4dd85b7-3634-4bda-801b-46e8dbbd0b49" providerId="ADAL" clId="{0051B9B3-E06B-4224-B763-83E9413C3DD8}" dt="2023-04-13T01:24:49.983" v="381" actId="1076"/>
        <pc:sldMkLst>
          <pc:docMk/>
          <pc:sldMk cId="2285859171" sldId="2134803740"/>
        </pc:sldMkLst>
        <pc:spChg chg="del">
          <ac:chgData name="Gang Liu" userId="c4dd85b7-3634-4bda-801b-46e8dbbd0b49" providerId="ADAL" clId="{0051B9B3-E06B-4224-B763-83E9413C3DD8}" dt="2023-04-12T01:41:43.945" v="359" actId="478"/>
          <ac:spMkLst>
            <pc:docMk/>
            <pc:sldMk cId="2285859171" sldId="2134803740"/>
            <ac:spMk id="2" creationId="{D4ECF1A6-C813-0C6E-C7BE-DFEAC4240BCB}"/>
          </ac:spMkLst>
        </pc:spChg>
        <pc:picChg chg="add mod">
          <ac:chgData name="Gang Liu" userId="c4dd85b7-3634-4bda-801b-46e8dbbd0b49" providerId="ADAL" clId="{0051B9B3-E06B-4224-B763-83E9413C3DD8}" dt="2023-04-13T01:24:49.983" v="381" actId="1076"/>
          <ac:picMkLst>
            <pc:docMk/>
            <pc:sldMk cId="2285859171" sldId="2134803740"/>
            <ac:picMk id="3" creationId="{784E80C0-1164-D298-3965-7DAE1D3DB3B6}"/>
          </ac:picMkLst>
        </pc:picChg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533582033" sldId="2134803740"/>
        </pc:sldMkLst>
      </pc:sldChg>
      <pc:sldChg chg="del">
        <pc:chgData name="Gang Liu" userId="c4dd85b7-3634-4bda-801b-46e8dbbd0b49" providerId="ADAL" clId="{0051B9B3-E06B-4224-B763-83E9413C3DD8}" dt="2023-04-11T07:57:09.205" v="39" actId="2696"/>
        <pc:sldMkLst>
          <pc:docMk/>
          <pc:sldMk cId="3459713906" sldId="21348037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4/13/2023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黑盒测试需要等待</a:t>
            </a:r>
            <a:r>
              <a:rPr lang="en-US" altLang="zh-CN" dirty="0"/>
              <a:t>12</a:t>
            </a:r>
            <a:r>
              <a:rPr lang="zh-CN" altLang="en-US" dirty="0"/>
              <a:t>个小时，默认就是显示</a:t>
            </a:r>
            <a:r>
              <a:rPr lang="en-US" altLang="zh-CN" dirty="0"/>
              <a:t>0%</a:t>
            </a:r>
            <a:r>
              <a:rPr lang="zh-CN" altLang="en-US" dirty="0"/>
              <a:t>，这是一个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23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Auto_Scan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7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.emf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209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45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395051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1158249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7969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2DC717-B2CE-7B4D-A485-6D28036B7B12}"/>
              </a:ext>
            </a:extLst>
          </p:cNvPr>
          <p:cNvGrpSpPr/>
          <p:nvPr userDrawn="1"/>
        </p:nvGrpSpPr>
        <p:grpSpPr>
          <a:xfrm>
            <a:off x="5596294" y="1223968"/>
            <a:ext cx="2927343" cy="616219"/>
            <a:chOff x="5596294" y="1209443"/>
            <a:chExt cx="2927343" cy="616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F20DE-7C96-0241-96E6-D21ED8A679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96294" y="1209443"/>
              <a:ext cx="1727164" cy="2158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652FDFA-D005-B842-A011-57E712521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96294" y="1509849"/>
              <a:ext cx="2927343" cy="31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F0133207-6BA6-EC44-8BC3-6E2FC5532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0AF21E-6E42-1446-A3B3-627042D484E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848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F4353D-274D-CF4C-985E-80B7978244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93" y="5936829"/>
            <a:ext cx="549221" cy="5492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6D7519-0D1E-7141-8A3C-B799CA53A6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4971" y="5648137"/>
            <a:ext cx="2788351" cy="112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3301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60361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04141" y="1102325"/>
            <a:ext cx="2557346" cy="2926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>
            <a:cxnSpLocks/>
          </p:cNvCxnSpPr>
          <p:nvPr userDrawn="1"/>
        </p:nvCxnSpPr>
        <p:spPr>
          <a:xfrm>
            <a:off x="5128890" y="865523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1DE57E72-FB85-E045-AAEF-D10A37F28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00F954-9E36-734A-9FBD-72A580AA25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1E4B46-981B-5340-B332-785B72740E2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89205" y="2336129"/>
            <a:ext cx="2378410" cy="237841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6BFEB5D-136A-6345-8204-C21F2042C6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194" y="5248100"/>
            <a:ext cx="800073" cy="80007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42B6EC-1DC9-4943-9A02-56E92811ED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6335" y="1541903"/>
            <a:ext cx="105524" cy="15348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29EABA-6625-3041-B1D2-3B418046A9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4615" y="3806163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3297" y="3026184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351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CB772-0024-5542-B7DF-746B88F8C30C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9C04B5-632E-E649-871F-ACE61728A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2751494"/>
            <a:ext cx="549221" cy="5492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2F8614-55AE-5740-9D1C-557833B280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2462802"/>
            <a:ext cx="2788351" cy="11266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1E6A08-4752-974F-AE7F-7B35B10864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33" y="4246279"/>
            <a:ext cx="5223441" cy="52234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154BCB-B734-D844-9F45-2D37FFE5EC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7371" y="-934629"/>
            <a:ext cx="1869257" cy="18692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1BCD24-CBB1-0348-AE58-40C5D0FDBA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322321-6033-104F-BBCD-E2766C8421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0678" y="770207"/>
            <a:ext cx="800073" cy="8000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4D26E-D8E0-7F4F-97DA-FDA491CFB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7035" y="5832778"/>
            <a:ext cx="105524" cy="1534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B67B27E-EC8F-DB42-9B28-E39EE5DDB9A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325C3-E11A-F843-AFF5-F4D8C53C5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C1FA7A-8731-A64F-B7E9-8C19DCDAF7F3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A595ED-3284-0249-9A32-3234EB9FD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5373" y="360387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5348152-F24D-EB40-AEBB-840DF60A8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195" y="331518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D885CD5-7642-4447-925A-4E57B4C66F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-261629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74A33C4-3F2C-6344-AF03-E38DAC24EC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4932" y="5923371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428841-74C5-394F-BF42-2E24677D79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876" y="5668795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CD2D7-E76C-BE43-8826-E206EEA9AED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3158" y="5323298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CED5BB-A61E-5245-A07E-A040EA944D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90910" y="-411840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FE2BE1-D647-E346-9EDE-E59D9513DB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9459" y="5216925"/>
            <a:ext cx="1547244" cy="106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722190-7C9A-0749-9565-D852F55F2DF7}"/>
              </a:ext>
            </a:extLst>
          </p:cNvPr>
          <p:cNvSpPr/>
          <p:nvPr userDrawn="1"/>
        </p:nvSpPr>
        <p:spPr>
          <a:xfrm>
            <a:off x="0" y="2082256"/>
            <a:ext cx="7846703" cy="250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95E689-1576-7C41-BE80-265612EFD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90" y="5562885"/>
            <a:ext cx="549221" cy="54922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70799E-3075-F644-A73B-992ACEE5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1928" y="5274193"/>
            <a:ext cx="2788351" cy="11266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D35173D-DF83-4740-8072-AB2F6AE984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279" y="719963"/>
            <a:ext cx="5223441" cy="52234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88B6FA9-8CEE-054F-B84A-0571C4B6EA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411" y="-934629"/>
            <a:ext cx="1869257" cy="1869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E3BB4C-3A2D-8344-A1ED-6D42AE369A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148" y="5726063"/>
            <a:ext cx="2378410" cy="23784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209C4A8-E243-7B49-81F7-7658931B70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5861" y="1006449"/>
            <a:ext cx="800073" cy="8000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AFE0C9E-9A1C-BA41-B903-3F0B3CD55C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0281" y="2564238"/>
            <a:ext cx="105524" cy="15348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89E624-B5DF-2E4F-8B14-E28A8F5C96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731" y="5274193"/>
            <a:ext cx="1547244" cy="1063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3002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FDB65C-CF33-F649-B50E-DF3D7EB1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673B9F-C6F6-A34D-9FF9-9AD749CCC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6766" y="804705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kern="0" spc="-3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8E2D7-58BD-624A-BADB-132EF42B3348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50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pos="7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A49FF-2DDB-5F4D-AA49-8F3570081F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3" r:id="rId2"/>
    <p:sldLayoutId id="2147483719" r:id="rId3"/>
    <p:sldLayoutId id="2147483765" r:id="rId4"/>
    <p:sldLayoutId id="2147483720" r:id="rId5"/>
    <p:sldLayoutId id="2147483721" r:id="rId6"/>
    <p:sldLayoutId id="2147483761" r:id="rId7"/>
    <p:sldLayoutId id="2147483762" r:id="rId8"/>
    <p:sldLayoutId id="2147483661" r:id="rId9"/>
    <p:sldLayoutId id="2147483732" r:id="rId10"/>
    <p:sldLayoutId id="2147483726" r:id="rId11"/>
    <p:sldLayoutId id="2147483730" r:id="rId12"/>
    <p:sldLayoutId id="2147483658" r:id="rId13"/>
    <p:sldLayoutId id="2147483727" r:id="rId14"/>
    <p:sldLayoutId id="2147483659" r:id="rId15"/>
    <p:sldLayoutId id="2147483708" r:id="rId16"/>
    <p:sldLayoutId id="2147483660" r:id="rId17"/>
    <p:sldLayoutId id="2147483705" r:id="rId18"/>
    <p:sldLayoutId id="2147483707" r:id="rId19"/>
    <p:sldLayoutId id="2147483710" r:id="rId20"/>
    <p:sldLayoutId id="2147483711" r:id="rId21"/>
    <p:sldLayoutId id="2147483714" r:id="rId22"/>
    <p:sldLayoutId id="2147483716" r:id="rId23"/>
    <p:sldLayoutId id="2147483718" r:id="rId24"/>
    <p:sldLayoutId id="214748376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  <p15:guide id="19" orient="horz" pos="89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645" y="2787647"/>
            <a:ext cx="8337506" cy="1534889"/>
          </a:xfrm>
        </p:spPr>
        <p:txBody>
          <a:bodyPr/>
          <a:lstStyle/>
          <a:p>
            <a:r>
              <a:rPr lang="en-US" altLang="zh-CN" dirty="0" err="1"/>
              <a:t>FortiDevSec</a:t>
            </a:r>
            <a:r>
              <a:rPr lang="en-US" altLang="zh-CN" dirty="0"/>
              <a:t> Feature Verify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3F187E-D736-E04E-8E39-30FF745C1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645" y="4514994"/>
            <a:ext cx="7596188" cy="8301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9E51C7-AAB2-01F2-E31A-CCAF55E7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8701"/>
            <a:ext cx="12192000" cy="3390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FA584-AB5C-5717-0CAA-4C473EC80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829"/>
            <a:ext cx="12192000" cy="1803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07BF1-7560-3B11-AFC6-D4B7D289F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1999" cy="7637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45DFC-3675-4234-2607-4CA30AE8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334176"/>
            <a:ext cx="12102957" cy="75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8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BE60F1C-0B98-7ECA-497E-8D75F35BF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05416F-BE67-0B0A-8771-B3EEC96BE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E33D3C-239E-B621-9B36-607E7C7D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2D15F60-4CE2-1C75-D9D2-2515DC8D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48"/>
            <a:ext cx="12192000" cy="6570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47CDAE-7C49-7C8C-3CEF-A38FF4970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75A2C-3DB7-0F11-6D43-E3FB01CB3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03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7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3DE731-EC53-FE95-0875-E7ECAA26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63"/>
            <a:ext cx="12192000" cy="6765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D525B-0EA3-AE65-0B2B-6D303077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88"/>
            <a:ext cx="12192000" cy="681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09E435-0541-E8EA-8427-6F3D83C6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24BFCA-6540-DD0C-8C32-DB0ED3717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1408"/>
              </p:ext>
            </p:extLst>
          </p:nvPr>
        </p:nvGraphicFramePr>
        <p:xfrm>
          <a:off x="600391" y="1432689"/>
          <a:ext cx="11327551" cy="4224696"/>
        </p:xfrm>
        <a:graphic>
          <a:graphicData uri="http://schemas.openxmlformats.org/drawingml/2006/table">
            <a:tbl>
              <a:tblPr/>
              <a:tblGrid>
                <a:gridCol w="2099893">
                  <a:extLst>
                    <a:ext uri="{9D8B030D-6E8A-4147-A177-3AD203B41FA5}">
                      <a16:colId xmlns:a16="http://schemas.microsoft.com/office/drawing/2014/main" val="2145657132"/>
                    </a:ext>
                  </a:extLst>
                </a:gridCol>
                <a:gridCol w="2409222">
                  <a:extLst>
                    <a:ext uri="{9D8B030D-6E8A-4147-A177-3AD203B41FA5}">
                      <a16:colId xmlns:a16="http://schemas.microsoft.com/office/drawing/2014/main" val="1455815939"/>
                    </a:ext>
                  </a:extLst>
                </a:gridCol>
                <a:gridCol w="6818436">
                  <a:extLst>
                    <a:ext uri="{9D8B030D-6E8A-4147-A177-3AD203B41FA5}">
                      <a16:colId xmlns:a16="http://schemas.microsoft.com/office/drawing/2014/main" val="1242638777"/>
                    </a:ext>
                  </a:extLst>
                </a:gridCol>
              </a:tblGrid>
              <a:tr h="190960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FortiDevSec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13" marR="15213" marT="1521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FC1-10-DEVSC-513-01-DD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13" marR="15213" marT="1521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FortiDevSec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- Standard functionality Tier - Unlimited scans and unlimited apps for all scanners (SAST, SCA/OSS, Containers,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IaC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and Secrets) for up to 5 developer users (all developers working on the target apps to be scanned are counted). This also includes DAST or WebApp Vulnerability scanning provided by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FortiDAST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but limited to 5 apps. Use add on SKU to add more apps for DAST. This is stackable. Annual Subscription 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FortiCare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support included.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13" marR="15213" marT="1521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614411"/>
                  </a:ext>
                </a:extLst>
              </a:tr>
              <a:tr h="341379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UNIT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13" marR="15213" marT="15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SKU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13" marR="15213" marT="15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13" marR="15213" marT="15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029244"/>
                  </a:ext>
                </a:extLst>
              </a:tr>
              <a:tr h="194786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FortiDevSec - FortiDAST Add On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13" marR="15213" marT="1521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FC1-10-DEVSC-216-02-DD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13" marR="15213" marT="1521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Add on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FortiDAST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web vulnerability scanning / DAST functionality to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FortiDevSec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Both products are to be used in SAAS version. This SKU provides access for scanning 5 apps using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FortiDAST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This is on top of 5 apps for DAST that get included by default for each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FortiDevSec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license. Add on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FortiDAST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web vulnerability scanning / DAST functionality to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FortiDevSec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Both products are to be used in VM version. This SKU provides access for scanning 5 apps using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FortiDAST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This is stackable.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13" marR="15213" marT="1521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9380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B142C5-F28A-E50F-3B11-D77D1B72935B}"/>
              </a:ext>
            </a:extLst>
          </p:cNvPr>
          <p:cNvSpPr txBox="1"/>
          <p:nvPr/>
        </p:nvSpPr>
        <p:spPr>
          <a:xfrm>
            <a:off x="1198180" y="189186"/>
            <a:ext cx="38047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Product List</a:t>
            </a:r>
            <a:endParaRPr lang="en-US" sz="32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6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57E63-8F4C-B778-3497-D6A343F2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7" y="776800"/>
            <a:ext cx="11570002" cy="5781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F203C-9834-C262-6277-6712128FBDE6}"/>
              </a:ext>
            </a:extLst>
          </p:cNvPr>
          <p:cNvSpPr txBox="1"/>
          <p:nvPr/>
        </p:nvSpPr>
        <p:spPr>
          <a:xfrm>
            <a:off x="1219199" y="147146"/>
            <a:ext cx="587853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Create </a:t>
            </a:r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devsec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scan application</a:t>
            </a:r>
          </a:p>
        </p:txBody>
      </p:sp>
    </p:spTree>
    <p:extLst>
      <p:ext uri="{BB962C8B-B14F-4D97-AF65-F5344CB8AC3E}">
        <p14:creationId xmlns:p14="http://schemas.microsoft.com/office/powerpoint/2010/main" val="8624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0C405-E836-F9A0-AFE7-04054BDDA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112290"/>
            <a:ext cx="11944350" cy="509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A27566-BD3C-497F-C72E-807050736A9A}"/>
              </a:ext>
            </a:extLst>
          </p:cNvPr>
          <p:cNvSpPr txBox="1"/>
          <p:nvPr/>
        </p:nvSpPr>
        <p:spPr>
          <a:xfrm>
            <a:off x="1198180" y="354369"/>
            <a:ext cx="231345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600" dirty="0" err="1">
                <a:solidFill>
                  <a:srgbClr val="000000"/>
                </a:solidFill>
                <a:cs typeface="Arial" panose="020B0604020202020204" pitchFamily="34" charset="0"/>
              </a:rPr>
              <a:t>Dast</a:t>
            </a:r>
            <a:r>
              <a:rPr lang="en-US" altLang="zh-CN" sz="3600" dirty="0">
                <a:solidFill>
                  <a:srgbClr val="000000"/>
                </a:solidFill>
                <a:cs typeface="Arial" panose="020B0604020202020204" pitchFamily="34" charset="0"/>
              </a:rPr>
              <a:t> Scan</a:t>
            </a:r>
            <a:endParaRPr lang="en-US" sz="36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7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C9B911-CF2B-ED71-6FD7-100B5832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170"/>
            <a:ext cx="12192000" cy="58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E80C0-1164-D298-3965-7DAE1D3D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1" y="472141"/>
            <a:ext cx="11996758" cy="59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5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67B109-2986-981D-DC12-6A5F8C7F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0" y="651640"/>
            <a:ext cx="11630179" cy="5138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7B162-A67A-4918-AC89-840D1EED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09" y="5790285"/>
            <a:ext cx="11630179" cy="778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5C3C1-C881-BD3F-CC2E-125206C14B79}"/>
              </a:ext>
            </a:extLst>
          </p:cNvPr>
          <p:cNvSpPr txBox="1"/>
          <p:nvPr/>
        </p:nvSpPr>
        <p:spPr>
          <a:xfrm>
            <a:off x="1114097" y="116109"/>
            <a:ext cx="6096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20204" pitchFamily="34" charset="0"/>
              </a:rPr>
              <a:t>Sast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20204" pitchFamily="34" charset="0"/>
              </a:rPr>
              <a:t> Scan</a:t>
            </a:r>
            <a:endParaRPr lang="en-US" sz="3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9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5F100C-91EA-0B11-DFF7-2C24C1A9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9" y="0"/>
            <a:ext cx="11465961" cy="2685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3EFA75-037E-D025-9BA3-8FF50EC4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39" y="2785050"/>
            <a:ext cx="5086403" cy="38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FCE338-AC97-D87E-274F-2B31DA70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7" y="992256"/>
            <a:ext cx="11812505" cy="51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D39F2-3C1B-96DE-3241-A48D5518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90" y="0"/>
            <a:ext cx="9373134" cy="651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ac138-1889-45ac-863a-d6d3b7fc631d" xsi:nil="true"/>
    <lcf76f155ced4ddcb4097134ff3c332f xmlns="045b5842-c199-4f78-b51f-591a57e7bb2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15" ma:contentTypeDescription="Create a new document." ma:contentTypeScope="" ma:versionID="8660a4bbfa5c3f87c5227b5d8f3661e7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ff41b526375841d824388547fd137cc1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680D69-F26C-417B-820C-E5EF75CFC5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F02FE6-F052-4159-818A-1F36E66D60BC}">
  <ds:schemaRefs>
    <ds:schemaRef ds:uri="http://schemas.microsoft.com/office/2006/metadata/properties"/>
    <ds:schemaRef ds:uri="e409e175-c3d2-4d73-a945-0cb3babd281f"/>
    <ds:schemaRef ds:uri="http://purl.org/dc/dcmitype/"/>
    <ds:schemaRef ds:uri="http://purl.org/dc/elements/1.1/"/>
    <ds:schemaRef ds:uri="bddfa798-e1f3-4616-97d2-c6d69ce33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bcbac138-1889-45ac-863a-d6d3b7fc631d"/>
    <ds:schemaRef ds:uri="045b5842-c199-4f78-b51f-591a57e7bb2b"/>
  </ds:schemaRefs>
</ds:datastoreItem>
</file>

<file path=customXml/itemProps3.xml><?xml version="1.0" encoding="utf-8"?>
<ds:datastoreItem xmlns:ds="http://schemas.openxmlformats.org/officeDocument/2006/customXml" ds:itemID="{11F289C4-1DE8-4ADF-8861-3AD6C9B79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73293</TotalTime>
  <Words>233</Words>
  <Application>Microsoft Office PowerPoint</Application>
  <PresentationFormat>Widescreen</PresentationFormat>
  <Paragraphs>19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Inter</vt:lpstr>
      <vt:lpstr>黑体</vt:lpstr>
      <vt:lpstr>Arial</vt:lpstr>
      <vt:lpstr>Times New Roman</vt:lpstr>
      <vt:lpstr>Fortinet Theme</vt:lpstr>
      <vt:lpstr>FortiDevSec Feature Verify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866</cp:revision>
  <cp:lastPrinted>2021-01-11T23:45:02Z</cp:lastPrinted>
  <dcterms:created xsi:type="dcterms:W3CDTF">2019-01-23T23:41:37Z</dcterms:created>
  <dcterms:modified xsi:type="dcterms:W3CDTF">2023-04-13T01:24:54Z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0x01010020CF52A6827C9444B48E3FB1946F0E93</vt:lpwstr>
  </property>
</Properties>
</file>